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408" r:id="rId2"/>
    <p:sldId id="280" r:id="rId3"/>
    <p:sldId id="658" r:id="rId4"/>
    <p:sldId id="661" r:id="rId5"/>
    <p:sldId id="662" r:id="rId6"/>
  </p:sldIdLst>
  <p:sldSz cx="7772400" cy="10058400"/>
  <p:notesSz cx="6858000" cy="9144000"/>
  <p:embeddedFontLst>
    <p:embeddedFont>
      <p:font typeface="APLPapaTroll" panose="02000603000000000000" pitchFamily="2" charset="0"/>
      <p:regular r:id="rId7"/>
    </p:embeddedFont>
    <p:embeddedFont>
      <p:font typeface="BFC Pumpkin Porch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75" d="100"/>
          <a:sy n="75" d="100"/>
        </p:scale>
        <p:origin x="3200" y="1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F9F5-AA20-CF08-578C-8FD90C5C1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7C59F3-C630-70D0-F62C-924372393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93FAA-378C-0565-4F22-652E5F103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0BC42-8BB2-E3C9-294D-D87080250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EA6F4-DB8C-9A39-2C08-2AA92DACF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9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DC517-7D09-ED48-2627-E6FFFBD98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B8305E-4612-EA77-B8CE-F06524412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FA628-3A01-D16F-278C-E2A2B18BF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0ABA9-8C38-AAE4-E029-D172C95C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5562D-D125-E3B5-7A95-04A4BAF6A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53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3B0F03-FEED-8DB5-9596-3AE52E47FA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77D2E9-4671-DEE2-9F28-F88AB5454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84ADD-5DF2-38D8-4F94-11F58C41F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566F7-7355-1636-DFA7-EF5DCC27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71E3B-1FE6-8DB0-8672-B7941E055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2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FAA0F-25A8-5E8D-CE81-FAC42C0F2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00B4D-3CB9-B188-6699-0C5078B5B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2F284-BF9E-650D-1229-C535F0FE8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2DB37-4155-7713-4CBD-6247BD7EE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0B0B9-AA7A-4985-3C9C-0F45F8310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69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F5D05-82AB-19BA-4A5C-200ED666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A7475-3A15-BF4F-02B3-902E4F0EF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76220-0E85-D3E7-BA07-3508527CA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FA828-092B-0632-D62F-7E45D6A8A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C76DF-FDBA-C1C0-9415-F9BC5D78A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8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FDDDF-B276-AB36-5D98-5B5D7053C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B5949-6396-C830-7378-2F59C26045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82381-5C7F-9CBA-1C92-9D3B36E160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E9613-42CB-97F1-EA87-3B6B6E634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DCF50D-85B3-D90E-16E6-14F723CB3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1AE141-1F67-283E-A2A6-D23A43C3E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4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8A76C-94CF-29DE-3B79-0B12A33C5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C37CB-9021-1169-C6D8-1CEB63CD1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6D1E5-9A36-DF50-D136-AC3AD72B70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3CD077-2CE3-AEA9-A67B-3C0D17949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E940E-F3EF-0130-6449-A59D71BB2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C0C2B2-CBD6-2BE7-7133-B0FEA84AE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8DBE73-4D1E-C3C0-FE43-1EBCA6A66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572F37-FABD-44D6-0300-3FCEAA77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78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62FF-3F34-00E1-43C2-2EC0C1B76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EC7DAD-7782-6A55-070D-C7CDCE44F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CF9F06-9F2A-BA27-D56B-2AEDAA42A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ACA2C3-B537-536A-6F88-090DD984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54953D-3847-CC58-43DE-140035149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D35E38-C84B-3B01-06B4-C7B041CE5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3D7AE3-014E-E067-34B4-315F6C493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79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89E85-DD91-664A-327F-59229A38B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55CF-1BC6-7B8F-E73E-D8CBA4296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B0B3D-E668-C130-D4F1-64EDC2B77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DC8ED-2B17-9BF7-49F0-5A53D1905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4BA72B-EA3C-ECE6-8940-01BA0441A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6E2391-10B0-5B38-044B-11449ADFA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95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5CC4E-A639-B908-5006-D42E81CF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1D1D54-F62C-86AA-E743-9949207F6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F8828-6316-98BE-3518-0BCB1A030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7DD615-42D8-8FF2-E024-D07C9E9B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AD01C-A1C7-C98C-488D-2048CAE5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43FD3C-D05A-DD08-B866-45B4E6F5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21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0B775F-EF33-03CC-BDD8-E9745ED80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9E82B-B331-754A-6BDD-BDE47393E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F6B4E-602F-F53D-513D-F9BF8A24E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9184BA-DC03-E841-B566-3A2DF6ED3456}" type="datetimeFigureOut">
              <a:rPr lang="en-US" smtClean="0"/>
              <a:t>6/2/26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6DF66-D1FE-8EB1-FBAB-3501627C0D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E3E12-B062-51F1-5A38-BA99A45A81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CBCA8-80E4-9D4B-A668-D0DB57A07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7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103EE0-B737-2857-07E7-14506FD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D4C8452-08C0-0CE0-13EF-F9C3103A55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F7C4CF4-2956-D70D-8CFA-3D258D83A7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36588" y="3714843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1D326E-4AF7-9454-3C02-8EB97A4BA1B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5B36FD-CC88-25E0-AFC0-F14BF20DC88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2FC65C-7B7D-4F53-0F61-7F2A9E0D18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098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F1ABD7-6E53-39C0-D10E-92903CC3B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CCB977-F25C-E030-D356-4CE865DFB2A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A911B1-9491-EBA3-897E-27AC255ABE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8F913A-E8BD-6FAD-544E-058E52F75F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87E1C7C-F254-7FA5-4560-A70091D5D6F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97CABB-E397-3E5E-ECA2-068287B3E00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136588" y="3714843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3029522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APLPapaTroll</vt:lpstr>
      <vt:lpstr>Aptos</vt:lpstr>
      <vt:lpstr>BFC Pumpkin Porch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2026-06-02T20:29:50Z</dcterms:created>
  <dcterms:modified xsi:type="dcterms:W3CDTF">2026-06-02T22:26:58Z</dcterms:modified>
</cp:coreProperties>
</file>